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4"/>
  </p:notesMasterIdLst>
  <p:handoutMasterIdLst>
    <p:handoutMasterId r:id="rId25"/>
  </p:handoutMasterIdLst>
  <p:sldIdLst>
    <p:sldId id="256" r:id="rId5"/>
    <p:sldId id="257" r:id="rId6"/>
    <p:sldId id="258" r:id="rId7"/>
    <p:sldId id="265" r:id="rId8"/>
    <p:sldId id="263" r:id="rId9"/>
    <p:sldId id="259" r:id="rId10"/>
    <p:sldId id="271" r:id="rId11"/>
    <p:sldId id="273" r:id="rId12"/>
    <p:sldId id="274" r:id="rId13"/>
    <p:sldId id="276" r:id="rId14"/>
    <p:sldId id="275" r:id="rId15"/>
    <p:sldId id="277" r:id="rId16"/>
    <p:sldId id="278" r:id="rId17"/>
    <p:sldId id="279" r:id="rId18"/>
    <p:sldId id="280" r:id="rId19"/>
    <p:sldId id="281" r:id="rId20"/>
    <p:sldId id="282" r:id="rId21"/>
    <p:sldId id="283" r:id="rId22"/>
    <p:sldId id="260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9898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0704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E7F456E-01A6-4013-ACA5-F5492591A24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84983A3-9B9B-4D61-97C9-B9E239A31598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6F32FC-4BD9-442A-A8C6-51598C909FE3}" type="datetimeFigureOut">
              <a:rPr lang="en-US" smtClean="0"/>
              <a:t>12/9/2025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EABE74-7A97-4D17-8390-42ADD25C33C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2C1DBD-1052-425E-BF3C-983304BED57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EEFA9E-C190-4F5C-8394-BD5F1CD55C0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48019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jp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6371FA-A98D-41E8-93F4-09945841298A}" type="datetimeFigureOut">
              <a:rPr lang="en-US" smtClean="0"/>
              <a:t>12/9/2025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289C57-55D7-40A4-A101-E74FAC7A092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99023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svg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16040" y="4434840"/>
            <a:ext cx="4941771" cy="1122202"/>
          </a:xfrm>
        </p:spPr>
        <p:txBody>
          <a:bodyPr anchor="b">
            <a:noAutofit/>
          </a:bodyPr>
          <a:lstStyle>
            <a:lvl1pPr algn="l">
              <a:defRPr sz="3600" spc="15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16041" y="5586890"/>
            <a:ext cx="4941770" cy="396660"/>
          </a:xfrm>
        </p:spPr>
        <p:txBody>
          <a:bodyPr>
            <a:normAutofit/>
          </a:bodyPr>
          <a:lstStyle>
            <a:lvl1pPr marL="0" indent="0" algn="l"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A04F1E16-9A84-4D0E-9706-79C396AF6AE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9358" t="23650" b="-1"/>
          <a:stretch/>
        </p:blipFill>
        <p:spPr>
          <a:xfrm>
            <a:off x="0" y="0"/>
            <a:ext cx="9488312" cy="5054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65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rt Ar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E786F69D-D4FA-4075-A7EC-8D31A184F6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590800" cy="1027906"/>
            <a:chOff x="0" y="0"/>
            <a:chExt cx="2590800" cy="1027906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66988B2D-0240-4256-8268-4B9FF1E72363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0" y="0"/>
              <a:ext cx="259080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EEAAE1-3D04-41C3-B2D2-B3BEF34C3B27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704850" cy="1027906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martArt Placeholder 6">
            <a:extLst>
              <a:ext uri="{FF2B5EF4-FFF2-40B4-BE49-F238E27FC236}">
                <a16:creationId xmlns:a16="http://schemas.microsoft.com/office/drawing/2014/main" id="{156CA116-0F6E-4EE9-B34F-03BA07161A7A}"/>
              </a:ext>
            </a:extLst>
          </p:cNvPr>
          <p:cNvSpPr>
            <a:spLocks noGrp="1"/>
          </p:cNvSpPr>
          <p:nvPr>
            <p:ph type="dgm" sz="quarter" idx="15"/>
          </p:nvPr>
        </p:nvSpPr>
        <p:spPr>
          <a:xfrm>
            <a:off x="838200" y="2111375"/>
            <a:ext cx="10515600" cy="3744913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3115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raphic 10">
            <a:extLst>
              <a:ext uri="{FF2B5EF4-FFF2-40B4-BE49-F238E27FC236}">
                <a16:creationId xmlns:a16="http://schemas.microsoft.com/office/drawing/2014/main" id="{9D2AF524-D4B4-4A3A-9CE4-EDAFE1D5A3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2113884" y="0"/>
            <a:ext cx="10078116" cy="6858000"/>
          </a:xfrm>
          <a:custGeom>
            <a:avLst/>
            <a:gdLst>
              <a:gd name="connsiteX0" fmla="*/ 3793236 w 10078116"/>
              <a:gd name="connsiteY0" fmla="*/ 6858000 h 6858000"/>
              <a:gd name="connsiteX1" fmla="*/ 0 w 10078116"/>
              <a:gd name="connsiteY1" fmla="*/ 0 h 6858000"/>
              <a:gd name="connsiteX2" fmla="*/ 10078116 w 10078116"/>
              <a:gd name="connsiteY2" fmla="*/ 0 h 6858000"/>
              <a:gd name="connsiteX3" fmla="*/ 10078116 w 10078116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0078116" h="6858000">
                <a:moveTo>
                  <a:pt x="3793236" y="6858000"/>
                </a:moveTo>
                <a:lnTo>
                  <a:pt x="0" y="0"/>
                </a:lnTo>
                <a:lnTo>
                  <a:pt x="10078116" y="0"/>
                </a:lnTo>
                <a:lnTo>
                  <a:pt x="10078116" y="6858000"/>
                </a:lnTo>
                <a:close/>
              </a:path>
            </a:pathLst>
          </a:custGeom>
          <a:solidFill>
            <a:schemeClr val="accent1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E3987A5-99A6-4B33-BAAF-53159635382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5509419"/>
            <a:ext cx="4082142" cy="585788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TITLE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3BABF6CA-407C-4BF0-8234-1321A676E7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66074" y="150777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76D8129B-5B68-421C-968C-3663C86EFC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732131" y="2584097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6C741DCA-8EBD-44F5-9D38-E938A628ADC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5C43C6B1-A1BD-4A90-8B4B-F361C1BEDD2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922756" y="4736748"/>
            <a:ext cx="2141764" cy="514350"/>
          </a:xfrm>
        </p:spPr>
        <p:txBody>
          <a:bodyPr anchor="ctr">
            <a:normAutofit/>
          </a:bodyPr>
          <a:lstStyle>
            <a:lvl1pPr marL="0" indent="0" algn="r">
              <a:buNone/>
              <a:defRPr sz="20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0C66E1BD-33F0-4B94-BF94-CD4698F85C3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01536" y="1613528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 dirty="0"/>
              <a:t>Click to edit master text style</a:t>
            </a:r>
          </a:p>
        </p:txBody>
      </p:sp>
      <p:sp>
        <p:nvSpPr>
          <p:cNvPr id="35" name="Text Placeholder 15">
            <a:extLst>
              <a:ext uri="{FF2B5EF4-FFF2-40B4-BE49-F238E27FC236}">
                <a16:creationId xmlns:a16="http://schemas.microsoft.com/office/drawing/2014/main" id="{2D4661B1-6559-407A-9AEC-A46A0570AE8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6029" y="268256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6" name="Text Placeholder 15">
            <a:extLst>
              <a:ext uri="{FF2B5EF4-FFF2-40B4-BE49-F238E27FC236}">
                <a16:creationId xmlns:a16="http://schemas.microsoft.com/office/drawing/2014/main" id="{DCC983F7-6A25-42C0-811C-EA32138C5B8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576938" y="3755394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E83DA0EB-27DD-416A-8DA5-4AFDC8587E5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175280" y="4824430"/>
            <a:ext cx="5102680" cy="1010842"/>
          </a:xfrm>
        </p:spPr>
        <p:txBody>
          <a:bodyPr anchor="t">
            <a:normAutofit/>
          </a:bodyPr>
          <a:lstStyle>
            <a:lvl1pPr marL="0" indent="0" algn="l">
              <a:lnSpc>
                <a:spcPct val="100000"/>
              </a:lnSpc>
              <a:buNone/>
              <a:defRPr sz="1400" spc="50" baseline="0"/>
            </a:lvl1pPr>
          </a:lstStyle>
          <a:p>
            <a:pPr lvl="0"/>
            <a:r>
              <a:rPr lang="en-US"/>
              <a:t>Click to edit master text style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4DC36F-5D3E-439D-80B5-32633FC344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710A8A-CEC9-4787-A745-C28DD965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62BD04-8F01-472A-9456-4702A2218B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795F91-C721-4363-956D-756673AE79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4353515" y="502393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AC14461-E27D-413D-B31A-47B74646AF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759917" y="3948451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D6AEA4C-7710-4829-BA87-8DD77F1593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3173453" y="2872686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9BD473E-6203-491C-87AC-54AC0AB233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2586263" y="1796083"/>
            <a:ext cx="1513211" cy="0"/>
          </a:xfrm>
          <a:prstGeom prst="line">
            <a:avLst/>
          </a:prstGeom>
          <a:ln w="635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525945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933700" y="892177"/>
            <a:ext cx="8421688" cy="1325563"/>
          </a:xfrm>
        </p:spPr>
        <p:txBody>
          <a:bodyPr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2933700" y="2776936"/>
            <a:ext cx="3924300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933700" y="3834606"/>
            <a:ext cx="3924300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7410173" y="2776936"/>
            <a:ext cx="3943627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410173" y="3834606"/>
            <a:ext cx="3943627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E24E1DB-1F20-4C28-8069-D9219D1F8BB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l="39434" t="20278" b="22673"/>
          <a:stretch/>
        </p:blipFill>
        <p:spPr>
          <a:xfrm>
            <a:off x="25785" y="0"/>
            <a:ext cx="4368030" cy="3912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24519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43104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9B20CF-6B91-4562-B799-0ABDAEBC0D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43104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374FC39-67F6-42EA-BCD1-F69AE2F0F22D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4647665" y="2776936"/>
            <a:ext cx="2896671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/>
              <a:t>CLICK TO EDIT MASTER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6EE64B-44BF-4634-97BC-5ED74C6DF2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47665" y="3834606"/>
            <a:ext cx="2896671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1F60A771-8BBC-4565-AB09-402DA7CB278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066421" y="2776936"/>
            <a:ext cx="2882475" cy="823912"/>
          </a:xfrm>
        </p:spPr>
        <p:txBody>
          <a:bodyPr anchor="b">
            <a:noAutofit/>
          </a:bodyPr>
          <a:lstStyle>
            <a:lvl1pPr marL="0" indent="0">
              <a:buNone/>
              <a:defRPr lang="en-US" sz="20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C464A9BD-B815-4632-8F54-6EB70E48BAFF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8066421" y="3834606"/>
            <a:ext cx="2882475" cy="199786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/>
            </a:lvl1pPr>
            <a:lvl2pPr marL="457200" indent="0">
              <a:lnSpc>
                <a:spcPct val="100000"/>
              </a:lnSpc>
              <a:buNone/>
              <a:defRPr sz="1400" spc="50" baseline="0"/>
            </a:lvl2pPr>
            <a:lvl3pPr marL="914400" indent="0">
              <a:lnSpc>
                <a:spcPct val="100000"/>
              </a:lnSpc>
              <a:buNone/>
              <a:defRPr sz="1400" spc="50" baseline="0"/>
            </a:lvl3pPr>
            <a:lvl4pPr marL="1371600" indent="0">
              <a:lnSpc>
                <a:spcPct val="100000"/>
              </a:lnSpc>
              <a:buNone/>
              <a:defRPr sz="1400" spc="50" baseline="0"/>
            </a:lvl4pPr>
            <a:lvl5pPr marL="1828800" indent="0">
              <a:lnSpc>
                <a:spcPct val="100000"/>
              </a:lnSpc>
              <a:buNone/>
              <a:defRPr sz="1400" spc="50" baseline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B2368EF4-1233-48C7-8DB5-75844BFCD5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0"/>
            <a:ext cx="2238376" cy="3105150"/>
            <a:chOff x="0" y="0"/>
            <a:chExt cx="2238376" cy="3105150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463D7850-C2A6-43CE-BBE4-8E81A0A593BF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1238250" cy="3105150"/>
            </a:xfrm>
            <a:prstGeom prst="line">
              <a:avLst/>
            </a:prstGeom>
            <a:ln w="31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EBAD3E03-2E3B-440C-9105-6F9D33006D66}"/>
                </a:ext>
              </a:extLst>
            </p:cNvPr>
            <p:cNvCxnSpPr>
              <a:cxnSpLocks/>
            </p:cNvCxnSpPr>
            <p:nvPr userDrawn="1"/>
          </p:nvCxnSpPr>
          <p:spPr>
            <a:xfrm flipH="1">
              <a:off x="0" y="0"/>
              <a:ext cx="2238376" cy="24765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88967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4768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768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74AA03A-263D-4B5F-B05B-7D6923A9A4D3}"/>
              </a:ext>
            </a:extLst>
          </p:cNvPr>
          <p:cNvGrpSpPr/>
          <p:nvPr userDrawn="1"/>
        </p:nvGrpSpPr>
        <p:grpSpPr>
          <a:xfrm>
            <a:off x="0" y="0"/>
            <a:ext cx="4762501" cy="5186363"/>
            <a:chOff x="0" y="0"/>
            <a:chExt cx="4762501" cy="5186363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0" y="876300"/>
              <a:ext cx="4762500" cy="162877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A768C87F-B9C3-4DFF-8454-F3F52CE4346B}"/>
                </a:ext>
              </a:extLst>
            </p:cNvPr>
            <p:cNvCxnSpPr>
              <a:cxnSpLocks/>
            </p:cNvCxnSpPr>
            <p:nvPr userDrawn="1"/>
          </p:nvCxnSpPr>
          <p:spPr>
            <a:xfrm flipH="1" flipV="1">
              <a:off x="2638425" y="0"/>
              <a:ext cx="2124076" cy="5186363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71F34533-9677-48AF-9374-976825F4BB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4FAB8A26-B99E-4F96-8327-A932A14F2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4" name="Slide Number Placeholder 8">
            <a:extLst>
              <a:ext uri="{FF2B5EF4-FFF2-40B4-BE49-F238E27FC236}">
                <a16:creationId xmlns:a16="http://schemas.microsoft.com/office/drawing/2014/main" id="{EB0962D2-BCC3-48AB-A769-2A7327D291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7805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000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67200" y="1615736"/>
            <a:ext cx="4179570" cy="1524735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267200" y="3238103"/>
            <a:ext cx="4179570" cy="1371997"/>
          </a:xfrm>
        </p:spPr>
        <p:txBody>
          <a:bodyPr>
            <a:normAutofit/>
          </a:bodyPr>
          <a:lstStyle>
            <a:lvl1pPr marL="0" indent="0" algn="l">
              <a:lnSpc>
                <a:spcPct val="150000"/>
              </a:lnSpc>
              <a:buNone/>
              <a:defRPr sz="1400" spc="50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ED3361C9-310A-4255-A94E-B77588962DA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3176938" cy="6858000"/>
          </a:xfrm>
          <a:prstGeom prst="rect">
            <a:avLst/>
          </a:prstGeom>
        </p:spPr>
      </p:pic>
      <p:sp>
        <p:nvSpPr>
          <p:cNvPr id="9" name="Date Placeholder 6">
            <a:extLst>
              <a:ext uri="{FF2B5EF4-FFF2-40B4-BE49-F238E27FC236}">
                <a16:creationId xmlns:a16="http://schemas.microsoft.com/office/drawing/2014/main" id="{BF358517-D7B7-40D0-A9D0-B650C80898A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267200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10" name="Footer Placeholder 7">
            <a:extLst>
              <a:ext uri="{FF2B5EF4-FFF2-40B4-BE49-F238E27FC236}">
                <a16:creationId xmlns:a16="http://schemas.microsoft.com/office/drawing/2014/main" id="{6026D44C-0B39-4DE1-A0FC-5615DDAAE3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Slide Number Placeholder 8">
            <a:extLst>
              <a:ext uri="{FF2B5EF4-FFF2-40B4-BE49-F238E27FC236}">
                <a16:creationId xmlns:a16="http://schemas.microsoft.com/office/drawing/2014/main" id="{0F8222B4-B618-42C4-8BDB-D2E4DF2F22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1140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Agend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D514C6BF-376E-43E8-881D-2E767426990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8301" r="28341" b="23071"/>
          <a:stretch/>
        </p:blipFill>
        <p:spPr>
          <a:xfrm>
            <a:off x="5488815" y="0"/>
            <a:ext cx="6703185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F0A9B92-C2D0-466A-A680-A35832C452B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33500" y="1020445"/>
            <a:ext cx="2895600" cy="1325563"/>
          </a:xfrm>
        </p:spPr>
        <p:txBody>
          <a:bodyPr anchor="b">
            <a:normAutofit/>
          </a:bodyPr>
          <a:lstStyle>
            <a:lvl1pPr>
              <a:defRPr sz="28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A41CE6-5A88-4C5C-B2A4-6A5D2153B1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924175"/>
            <a:ext cx="2895600" cy="251936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1pPr>
            <a:lvl2pPr marL="4572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2pPr>
            <a:lvl3pPr marL="9144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3pPr>
            <a:lvl4pPr marL="13716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4pPr>
            <a:lvl5pPr marL="1828800" indent="0">
              <a:lnSpc>
                <a:spcPct val="150000"/>
              </a:lnSpc>
              <a:buNone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9F5093-3C53-4152-B8FE-0522E0795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333500" y="6356350"/>
            <a:ext cx="985157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27F11D-8AF8-44D6-A48B-D8C7779B8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8C0879-6B0F-4AF6-A997-EC61DA89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21249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3821F-4537-4AE7-8829-C2E3AE60F6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62075" y="1671639"/>
            <a:ext cx="5111750" cy="1204912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FD4279-EA62-4397-878A-73F4948DB1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62075" y="3660774"/>
            <a:ext cx="5111750" cy="15255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400" spc="5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1EBF9-6826-475B-8079-C11128991BA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2192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B726A3-DF54-47D2-8C3A-34FD43A19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CD125A-4493-4967-9146-841D0EF3B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7A1CF8B-3479-49A3-A30E-2F2ECE962075}"/>
              </a:ext>
            </a:extLst>
          </p:cNvPr>
          <p:cNvGrpSpPr/>
          <p:nvPr userDrawn="1"/>
        </p:nvGrpSpPr>
        <p:grpSpPr>
          <a:xfrm>
            <a:off x="6953250" y="-25401"/>
            <a:ext cx="5238750" cy="6902451"/>
            <a:chOff x="6953250" y="-25401"/>
            <a:chExt cx="5238750" cy="6902451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49FBD260-5143-4B12-B9F8-33E48D548909}"/>
                </a:ext>
              </a:extLst>
            </p:cNvPr>
            <p:cNvCxnSpPr/>
            <p:nvPr userDrawn="1"/>
          </p:nvCxnSpPr>
          <p:spPr>
            <a:xfrm>
              <a:off x="9096375" y="1497012"/>
              <a:ext cx="3095625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87F08D6-2CA7-4A5A-BE34-07113DCA535D}"/>
                </a:ext>
              </a:extLst>
            </p:cNvPr>
            <p:cNvCxnSpPr/>
            <p:nvPr userDrawn="1"/>
          </p:nvCxnSpPr>
          <p:spPr>
            <a:xfrm flipH="1">
              <a:off x="6953250" y="-25401"/>
              <a:ext cx="3790950" cy="6902451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497359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3628-62D7-4A6D-A79F-34DE91DBA31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91350" y="2148840"/>
            <a:ext cx="4179570" cy="1715531"/>
          </a:xfrm>
        </p:spPr>
        <p:txBody>
          <a:bodyPr anchor="b">
            <a:noAutofit/>
          </a:bodyPr>
          <a:lstStyle>
            <a:lvl1pPr algn="l">
              <a:defRPr sz="3600" spc="15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457758-A125-4CEA-A3D5-CBD010417B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91350" y="3962003"/>
            <a:ext cx="4179570" cy="365125"/>
          </a:xfrm>
        </p:spPr>
        <p:txBody>
          <a:bodyPr>
            <a:normAutofit/>
          </a:bodyPr>
          <a:lstStyle>
            <a:lvl1pPr marL="0" indent="0" algn="l">
              <a:buNone/>
              <a:defRPr sz="1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F05D2CCB-CCFC-4A8A-ADA9-C1E4D13B968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828675"/>
            <a:ext cx="5876925" cy="5200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95123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art Placeholder 6">
            <a:extLst>
              <a:ext uri="{FF2B5EF4-FFF2-40B4-BE49-F238E27FC236}">
                <a16:creationId xmlns:a16="http://schemas.microsoft.com/office/drawing/2014/main" id="{08AF2DB4-A973-4307-B59C-6058A138835C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111608"/>
            <a:ext cx="10515600" cy="3744912"/>
          </a:xfrm>
        </p:spPr>
        <p:txBody>
          <a:bodyPr/>
          <a:lstStyle/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52777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C4E19-B78B-4E39-B661-7E6A2E6C50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8" name="Table Placeholder 7">
            <a:extLst>
              <a:ext uri="{FF2B5EF4-FFF2-40B4-BE49-F238E27FC236}">
                <a16:creationId xmlns:a16="http://schemas.microsoft.com/office/drawing/2014/main" id="{C3975522-461E-4D79-B5B9-BF9471B54688}"/>
              </a:ext>
            </a:extLst>
          </p:cNvPr>
          <p:cNvSpPr>
            <a:spLocks noGrp="1"/>
          </p:cNvSpPr>
          <p:nvPr>
            <p:ph type="tbl" sz="quarter" idx="14"/>
          </p:nvPr>
        </p:nvSpPr>
        <p:spPr>
          <a:xfrm>
            <a:off x="838200" y="2111381"/>
            <a:ext cx="10515600" cy="3744913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E085D26-FA83-4414-959E-98936A7726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52E93-DE4C-4341-8D83-F0230E38B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467230-4A0F-4B18-8BA9-C3B2FDD59C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68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phic 6">
            <a:extLst>
              <a:ext uri="{FF2B5EF4-FFF2-40B4-BE49-F238E27FC236}">
                <a16:creationId xmlns:a16="http://schemas.microsoft.com/office/drawing/2014/main" id="{AEE644D4-F9A4-4237-BD5C-4B97ABA933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558165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FF67A8-55FA-435D-A18C-96D63D22B53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57724" y="2809875"/>
            <a:ext cx="6696075" cy="1909763"/>
          </a:xfrm>
        </p:spPr>
        <p:txBody>
          <a:bodyPr anchor="b">
            <a:normAutofit/>
          </a:bodyPr>
          <a:lstStyle>
            <a:lvl1pPr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104828DA-5EC5-4A00-9A7B-CD9668EF24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57725" y="5028803"/>
            <a:ext cx="6696074" cy="365125"/>
          </a:xfrm>
        </p:spPr>
        <p:txBody>
          <a:bodyPr anchor="b">
            <a:normAutofit/>
          </a:bodyPr>
          <a:lstStyle>
            <a:lvl1pPr marL="0" indent="0" algn="l">
              <a:buNone/>
              <a:defRPr sz="16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303E9A-96BC-4283-A6E1-5948AEB119F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76774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A19C49-052B-4D3E-B227-1D787463CE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5E724A-95F0-41B6-A77E-EDD06727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DAC7E4E-FE06-4E90-8107-6B543E551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 flipV="1">
            <a:off x="2209800" y="0"/>
            <a:ext cx="2438400" cy="685800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03065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4 Peopl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87181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28568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487181" y="5464114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836914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578300" y="5084524"/>
            <a:ext cx="233081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36913" y="5478796"/>
            <a:ext cx="1855949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8" name="Picture Placeholder 10">
            <a:extLst>
              <a:ext uri="{FF2B5EF4-FFF2-40B4-BE49-F238E27FC236}">
                <a16:creationId xmlns:a16="http://schemas.microsoft.com/office/drawing/2014/main" id="{4EBC7D6F-397D-4C5A-AA62-F683F88531A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32757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pPr lvl="1"/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068964" y="5084524"/>
            <a:ext cx="2317707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327577" y="5478796"/>
            <a:ext cx="1845511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747458" y="2886074"/>
            <a:ext cx="1845511" cy="1845511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488845" y="5084524"/>
            <a:ext cx="231770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140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7458" y="5464114"/>
            <a:ext cx="184551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00" kern="1200" spc="150" baseline="0" dirty="0" smtClean="0">
                <a:solidFill>
                  <a:schemeClr val="tx1"/>
                </a:solidFill>
                <a:latin typeface="+mn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/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3C911F2-9041-416A-B83C-F23B354E06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7334250" y="0"/>
            <a:ext cx="4857750" cy="1724025"/>
            <a:chOff x="7334250" y="0"/>
            <a:chExt cx="4857750" cy="1724025"/>
          </a:xfrm>
        </p:grpSpPr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4E4B72DA-52CB-4D39-A342-8857B4D959B2}"/>
                </a:ext>
              </a:extLst>
            </p:cNvPr>
            <p:cNvCxnSpPr/>
            <p:nvPr userDrawn="1"/>
          </p:nvCxnSpPr>
          <p:spPr>
            <a:xfrm flipH="1" flipV="1">
              <a:off x="7334250" y="0"/>
              <a:ext cx="4857750" cy="76200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21D9BCDA-DFB7-41A4-A7C7-CEE86CEDCB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1487150" y="0"/>
              <a:ext cx="704850" cy="1724025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9512278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Slide 8 Peop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87AAB93-862D-455E-9E73-3D0DAEFDED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 userDrawn="1"/>
        </p:nvGrpSpPr>
        <p:grpSpPr>
          <a:xfrm>
            <a:off x="0" y="473953"/>
            <a:ext cx="12192000" cy="5621336"/>
            <a:chOff x="0" y="473953"/>
            <a:chExt cx="12192000" cy="5621336"/>
          </a:xfrm>
        </p:grpSpPr>
        <p:pic>
          <p:nvPicPr>
            <p:cNvPr id="13" name="Graphic 12">
              <a:extLst>
                <a:ext uri="{FF2B5EF4-FFF2-40B4-BE49-F238E27FC236}">
                  <a16:creationId xmlns:a16="http://schemas.microsoft.com/office/drawing/2014/main" id="{B0DFD584-E5CF-41EF-B51E-679CE22DDF9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0" y="473953"/>
              <a:ext cx="2057400" cy="1647825"/>
            </a:xfrm>
            <a:prstGeom prst="rect">
              <a:avLst/>
            </a:prstGeom>
          </p:spPr>
        </p:pic>
        <p:pic>
          <p:nvPicPr>
            <p:cNvPr id="14" name="Graphic 13">
              <a:extLst>
                <a:ext uri="{FF2B5EF4-FFF2-40B4-BE49-F238E27FC236}">
                  <a16:creationId xmlns:a16="http://schemas.microsoft.com/office/drawing/2014/main" id="{E5C02DDF-25A6-42C7-9525-F279CE2095C0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11049000" y="5180889"/>
              <a:ext cx="1143000" cy="914400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1CF3B5C-31C4-46BA-9FAD-72DF917A84D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85156" y="892177"/>
            <a:ext cx="8421688" cy="1325563"/>
          </a:xfrm>
        </p:spPr>
        <p:txBody>
          <a:bodyPr>
            <a:normAutofit/>
          </a:bodyPr>
          <a:lstStyle>
            <a:lvl1pPr algn="ctr">
              <a:defRPr lang="en-US" sz="2800" kern="1200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0BDE76A-30A6-4268-9656-28A484C3DC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877176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Font typeface="Arial" panose="020B0604020202020204" pitchFamily="34" charset="0"/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9CD1F-9DFB-4048-9B9B-2BD7D4EC6400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500168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6" name="Text Placeholder 2">
            <a:extLst>
              <a:ext uri="{FF2B5EF4-FFF2-40B4-BE49-F238E27FC236}">
                <a16:creationId xmlns:a16="http://schemas.microsoft.com/office/drawing/2014/main" id="{A02C0876-23F7-41FA-9AC9-721097D1A3CD}"/>
              </a:ext>
            </a:extLst>
          </p:cNvPr>
          <p:cNvSpPr>
            <a:spLocks noGrp="1"/>
          </p:cNvSpPr>
          <p:nvPr>
            <p:ph type="body" idx="21" hasCustomPrompt="1"/>
          </p:nvPr>
        </p:nvSpPr>
        <p:spPr>
          <a:xfrm>
            <a:off x="1500168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7" name="Picture Placeholder 10">
            <a:extLst>
              <a:ext uri="{FF2B5EF4-FFF2-40B4-BE49-F238E27FC236}">
                <a16:creationId xmlns:a16="http://schemas.microsoft.com/office/drawing/2014/main" id="{C4CA5C9C-91D5-44B1-A82A-A49732B469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26270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572D0301-10F1-41B4-BEF8-C53FA4D66214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3849262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7ADEB263-F204-4A78-A5E0-7361EFE0B921}"/>
              </a:ext>
            </a:extLst>
          </p:cNvPr>
          <p:cNvSpPr>
            <a:spLocks noGrp="1"/>
          </p:cNvSpPr>
          <p:nvPr>
            <p:ph type="body" idx="22" hasCustomPrompt="1"/>
          </p:nvPr>
        </p:nvSpPr>
        <p:spPr>
          <a:xfrm>
            <a:off x="3849262" y="3809747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32" name="Picture Placeholder 10">
            <a:extLst>
              <a:ext uri="{FF2B5EF4-FFF2-40B4-BE49-F238E27FC236}">
                <a16:creationId xmlns:a16="http://schemas.microsoft.com/office/drawing/2014/main" id="{1938DB4D-239F-4E8E-8802-0470B0131189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665558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E767B9DE-7410-43CC-90CF-52D67EF03D48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6198355" y="3654378"/>
            <a:ext cx="2105135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28" name="Text Placeholder 2">
            <a:extLst>
              <a:ext uri="{FF2B5EF4-FFF2-40B4-BE49-F238E27FC236}">
                <a16:creationId xmlns:a16="http://schemas.microsoft.com/office/drawing/2014/main" id="{103678F5-B025-46E2-BD45-E77861487165}"/>
              </a:ext>
            </a:extLst>
          </p:cNvPr>
          <p:cNvSpPr>
            <a:spLocks noGrp="1"/>
          </p:cNvSpPr>
          <p:nvPr>
            <p:ph type="body" idx="23" hasCustomPrompt="1"/>
          </p:nvPr>
        </p:nvSpPr>
        <p:spPr>
          <a:xfrm>
            <a:off x="6095999" y="3809747"/>
            <a:ext cx="2299855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19" name="Picture Placeholder 10">
            <a:extLst>
              <a:ext uri="{FF2B5EF4-FFF2-40B4-BE49-F238E27FC236}">
                <a16:creationId xmlns:a16="http://schemas.microsoft.com/office/drawing/2014/main" id="{92E6B581-A522-4758-A9A4-8B9C7B860CF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36814" y="2428875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E13DFE1F-4534-4828-990E-B052F51FC65C}"/>
              </a:ext>
            </a:extLst>
          </p:cNvPr>
          <p:cNvSpPr>
            <a:spLocks noGrp="1"/>
          </p:cNvSpPr>
          <p:nvPr>
            <p:ph type="body" idx="20" hasCustomPrompt="1"/>
          </p:nvPr>
        </p:nvSpPr>
        <p:spPr>
          <a:xfrm>
            <a:off x="8759806" y="3654378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29" name="Text Placeholder 2">
            <a:extLst>
              <a:ext uri="{FF2B5EF4-FFF2-40B4-BE49-F238E27FC236}">
                <a16:creationId xmlns:a16="http://schemas.microsoft.com/office/drawing/2014/main" id="{7E3F385B-4DD9-4F3C-A02B-179B9FA61292}"/>
              </a:ext>
            </a:extLst>
          </p:cNvPr>
          <p:cNvSpPr>
            <a:spLocks noGrp="1"/>
          </p:cNvSpPr>
          <p:nvPr>
            <p:ph type="body" idx="24" hasCustomPrompt="1"/>
          </p:nvPr>
        </p:nvSpPr>
        <p:spPr>
          <a:xfrm>
            <a:off x="8744480" y="3809747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5" name="Picture Placeholder 10">
            <a:extLst>
              <a:ext uri="{FF2B5EF4-FFF2-40B4-BE49-F238E27FC236}">
                <a16:creationId xmlns:a16="http://schemas.microsoft.com/office/drawing/2014/main" id="{1EBAEB1D-A7F9-4F90-B642-4277D3802BAB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877176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4" name="Text Placeholder 2">
            <a:extLst>
              <a:ext uri="{FF2B5EF4-FFF2-40B4-BE49-F238E27FC236}">
                <a16:creationId xmlns:a16="http://schemas.microsoft.com/office/drawing/2014/main" id="{22930C5B-603C-494E-A467-8B394D01D406}"/>
              </a:ext>
            </a:extLst>
          </p:cNvPr>
          <p:cNvSpPr>
            <a:spLocks noGrp="1"/>
          </p:cNvSpPr>
          <p:nvPr>
            <p:ph type="body" idx="25" hasCustomPrompt="1"/>
          </p:nvPr>
        </p:nvSpPr>
        <p:spPr>
          <a:xfrm>
            <a:off x="1500168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2" name="Text Placeholder 2">
            <a:extLst>
              <a:ext uri="{FF2B5EF4-FFF2-40B4-BE49-F238E27FC236}">
                <a16:creationId xmlns:a16="http://schemas.microsoft.com/office/drawing/2014/main" id="{540C455F-A23B-493F-B95E-AB485D91DA6A}"/>
              </a:ext>
            </a:extLst>
          </p:cNvPr>
          <p:cNvSpPr>
            <a:spLocks noGrp="1"/>
          </p:cNvSpPr>
          <p:nvPr>
            <p:ph type="body" idx="33" hasCustomPrompt="1"/>
          </p:nvPr>
        </p:nvSpPr>
        <p:spPr>
          <a:xfrm>
            <a:off x="1500168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56" name="Picture Placeholder 10">
            <a:extLst>
              <a:ext uri="{FF2B5EF4-FFF2-40B4-BE49-F238E27FC236}">
                <a16:creationId xmlns:a16="http://schemas.microsoft.com/office/drawing/2014/main" id="{9461A69E-14C8-4325-89AF-D4257C1C05BA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226270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2">
            <a:extLst>
              <a:ext uri="{FF2B5EF4-FFF2-40B4-BE49-F238E27FC236}">
                <a16:creationId xmlns:a16="http://schemas.microsoft.com/office/drawing/2014/main" id="{6D1C374C-DAF7-40EF-B279-4EC7A2AFE6A2}"/>
              </a:ext>
            </a:extLst>
          </p:cNvPr>
          <p:cNvSpPr>
            <a:spLocks noGrp="1"/>
          </p:cNvSpPr>
          <p:nvPr>
            <p:ph type="body" idx="30" hasCustomPrompt="1"/>
          </p:nvPr>
        </p:nvSpPr>
        <p:spPr>
          <a:xfrm>
            <a:off x="3849262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3" name="Text Placeholder 2">
            <a:extLst>
              <a:ext uri="{FF2B5EF4-FFF2-40B4-BE49-F238E27FC236}">
                <a16:creationId xmlns:a16="http://schemas.microsoft.com/office/drawing/2014/main" id="{421FF438-E4E8-4643-BCB3-4A1C12429042}"/>
              </a:ext>
            </a:extLst>
          </p:cNvPr>
          <p:cNvSpPr>
            <a:spLocks noGrp="1"/>
          </p:cNvSpPr>
          <p:nvPr>
            <p:ph type="body" idx="34" hasCustomPrompt="1"/>
          </p:nvPr>
        </p:nvSpPr>
        <p:spPr>
          <a:xfrm>
            <a:off x="3849262" y="5668583"/>
            <a:ext cx="1828800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33" name="Picture Placeholder 10">
            <a:extLst>
              <a:ext uri="{FF2B5EF4-FFF2-40B4-BE49-F238E27FC236}">
                <a16:creationId xmlns:a16="http://schemas.microsoft.com/office/drawing/2014/main" id="{E029C5CA-EDDA-4BF9-9051-8B09E98EE1E2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558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2">
            <a:extLst>
              <a:ext uri="{FF2B5EF4-FFF2-40B4-BE49-F238E27FC236}">
                <a16:creationId xmlns:a16="http://schemas.microsoft.com/office/drawing/2014/main" id="{D4FEDD19-A7BA-45BB-93A0-F1E896C9F26D}"/>
              </a:ext>
            </a:extLst>
          </p:cNvPr>
          <p:cNvSpPr>
            <a:spLocks noGrp="1"/>
          </p:cNvSpPr>
          <p:nvPr>
            <p:ph type="body" idx="31" hasCustomPrompt="1"/>
          </p:nvPr>
        </p:nvSpPr>
        <p:spPr>
          <a:xfrm>
            <a:off x="633992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4" name="Text Placeholder 2">
            <a:extLst>
              <a:ext uri="{FF2B5EF4-FFF2-40B4-BE49-F238E27FC236}">
                <a16:creationId xmlns:a16="http://schemas.microsoft.com/office/drawing/2014/main" id="{A12F0175-7AEE-46B1-9590-D4A427680DC7}"/>
              </a:ext>
            </a:extLst>
          </p:cNvPr>
          <p:cNvSpPr>
            <a:spLocks noGrp="1"/>
          </p:cNvSpPr>
          <p:nvPr>
            <p:ph type="body" idx="35" hasCustomPrompt="1"/>
          </p:nvPr>
        </p:nvSpPr>
        <p:spPr>
          <a:xfrm>
            <a:off x="6339926" y="5668583"/>
            <a:ext cx="1813474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</a:t>
            </a:r>
          </a:p>
        </p:txBody>
      </p:sp>
      <p:sp>
        <p:nvSpPr>
          <p:cNvPr id="58" name="Picture Placeholder 10">
            <a:extLst>
              <a:ext uri="{FF2B5EF4-FFF2-40B4-BE49-F238E27FC236}">
                <a16:creationId xmlns:a16="http://schemas.microsoft.com/office/drawing/2014/main" id="{622ED9F4-EB9B-4588-8501-BFECB846EE73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9136814" y="4287711"/>
            <a:ext cx="1066800" cy="1066800"/>
          </a:xfrm>
          <a:solidFill>
            <a:schemeClr val="tx1"/>
          </a:solidFill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900">
                <a:solidFill>
                  <a:sysClr val="windowText" lastClr="000000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2">
            <a:extLst>
              <a:ext uri="{FF2B5EF4-FFF2-40B4-BE49-F238E27FC236}">
                <a16:creationId xmlns:a16="http://schemas.microsoft.com/office/drawing/2014/main" id="{5026D39F-46AB-4680-9A52-F367344A3531}"/>
              </a:ext>
            </a:extLst>
          </p:cNvPr>
          <p:cNvSpPr>
            <a:spLocks noGrp="1"/>
          </p:cNvSpPr>
          <p:nvPr>
            <p:ph type="body" idx="32" hasCustomPrompt="1"/>
          </p:nvPr>
        </p:nvSpPr>
        <p:spPr>
          <a:xfrm>
            <a:off x="8759806" y="5513214"/>
            <a:ext cx="1828800" cy="343061"/>
          </a:xfrm>
        </p:spPr>
        <p:txBody>
          <a:bodyPr anchor="t">
            <a:noAutofit/>
          </a:bodyPr>
          <a:lstStyle>
            <a:lvl1pPr marL="0" indent="0" algn="ctr">
              <a:buNone/>
              <a:defRPr lang="en-US" sz="1050" kern="1200" spc="150" baseline="0" dirty="0" smtClean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65" name="Text Placeholder 2">
            <a:extLst>
              <a:ext uri="{FF2B5EF4-FFF2-40B4-BE49-F238E27FC236}">
                <a16:creationId xmlns:a16="http://schemas.microsoft.com/office/drawing/2014/main" id="{04E11FE2-6320-4E8C-A5B3-8104AF329ADA}"/>
              </a:ext>
            </a:extLst>
          </p:cNvPr>
          <p:cNvSpPr>
            <a:spLocks noGrp="1"/>
          </p:cNvSpPr>
          <p:nvPr>
            <p:ph type="body" idx="36" hasCustomPrompt="1"/>
          </p:nvPr>
        </p:nvSpPr>
        <p:spPr>
          <a:xfrm>
            <a:off x="8744480" y="5668583"/>
            <a:ext cx="1844126" cy="343061"/>
          </a:xfrm>
        </p:spPr>
        <p:txBody>
          <a:bodyPr anchor="ctr">
            <a:noAutofit/>
          </a:bodyPr>
          <a:lstStyle>
            <a:lvl1pPr marL="0" indent="0" algn="ctr">
              <a:buNone/>
              <a:defRPr lang="en-US" sz="900" kern="1200" spc="150" baseline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55C16C-AA88-4BBF-8040-11ECFED61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BE560E3-F935-488F-8F0E-191D7B6B54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B9CD8B2-CC23-467F-B0EE-2CC06D6308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900">
                <a:solidFill>
                  <a:srgbClr val="898989"/>
                </a:solidFill>
              </a:defRPr>
            </a:lvl1pPr>
          </a:lstStyle>
          <a:p>
            <a:fld id="{A49DFD55-3C28-40EF-9E31-A92D2E4017F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712064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F4C17E5-24ED-44BC-BA50-02EF903552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33D101-3AF0-4F06-90ED-B83615C36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E9FDE-AF95-49F8-A927-35A23C9E65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2E900D-8FF9-4E80-860D-89C2D3B4E4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A66A0C-1415-46A3-A1FF-BE18C70873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9DFD55-3C28-40EF-9E31-A92D2E4017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90612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1" r:id="rId4"/>
    <p:sldLayoutId id="2147483666" r:id="rId5"/>
    <p:sldLayoutId id="2147483667" r:id="rId6"/>
    <p:sldLayoutId id="2147483654" r:id="rId7"/>
    <p:sldLayoutId id="2147483663" r:id="rId8"/>
    <p:sldLayoutId id="2147483662" r:id="rId9"/>
    <p:sldLayoutId id="2147483668" r:id="rId10"/>
    <p:sldLayoutId id="2147483652" r:id="rId11"/>
    <p:sldLayoutId id="2147483653" r:id="rId12"/>
    <p:sldLayoutId id="2147483660" r:id="rId13"/>
    <p:sldLayoutId id="2147483664" r:id="rId14"/>
    <p:sldLayoutId id="2147483665" r:id="rId15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2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2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75451-6A4B-484B-9ED1-353CCE25B0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63887" y="4434840"/>
            <a:ext cx="7016620" cy="1122202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36A1B4-B8D1-4A72-8E20-0703F54BF1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72433" y="5557042"/>
            <a:ext cx="2643984" cy="1122202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Authors:</a:t>
            </a:r>
          </a:p>
          <a:p>
            <a:r>
              <a:rPr lang="en-US" dirty="0"/>
              <a:t>Matteo Sissa</a:t>
            </a:r>
          </a:p>
          <a:p>
            <a:r>
              <a:rPr lang="en-US" dirty="0"/>
              <a:t>Sara </a:t>
            </a:r>
            <a:r>
              <a:rPr lang="en-US" dirty="0" err="1"/>
              <a:t>Zappia</a:t>
            </a:r>
            <a:endParaRPr lang="en-US" dirty="0"/>
          </a:p>
          <a:p>
            <a:r>
              <a:rPr lang="en-US" dirty="0"/>
              <a:t>Alessandro </a:t>
            </a:r>
            <a:r>
              <a:rPr lang="en-US" dirty="0" err="1"/>
              <a:t>Saccone</a:t>
            </a:r>
            <a:endParaRPr lang="en-US" dirty="0"/>
          </a:p>
          <a:p>
            <a:endParaRPr lang="en-US" dirty="0"/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901310A3-FC91-AAB5-6B32-A643EA5C8622}"/>
              </a:ext>
            </a:extLst>
          </p:cNvPr>
          <p:cNvSpPr txBox="1">
            <a:spLocks/>
          </p:cNvSpPr>
          <p:nvPr/>
        </p:nvSpPr>
        <p:spPr>
          <a:xfrm>
            <a:off x="9548016" y="5557042"/>
            <a:ext cx="2643984" cy="8530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600"/>
              </a:spcBef>
            </a:pPr>
            <a:r>
              <a:rPr lang="en-US" sz="1400" dirty="0"/>
              <a:t>Reference professor:</a:t>
            </a:r>
          </a:p>
          <a:p>
            <a:pPr>
              <a:spcBef>
                <a:spcPts val="600"/>
              </a:spcBef>
            </a:pPr>
            <a:r>
              <a:rPr lang="en-US" sz="1400" dirty="0"/>
              <a:t>Prof. Matteo Camilli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0588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3614A3-293C-8FED-1238-EFA084526E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8EC26-23A1-971F-0CE7-6F5713FE2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38836" y="420137"/>
            <a:ext cx="6696075" cy="1909763"/>
          </a:xfrm>
        </p:spPr>
        <p:txBody>
          <a:bodyPr/>
          <a:lstStyle/>
          <a:p>
            <a:r>
              <a:rPr lang="en-US" dirty="0"/>
              <a:t>IMPLEMENTATION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14D507-FF06-F795-6853-E8DDABAB4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A8D6B1-3A45-F225-5299-2FF5E1B20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AFB79918-C8A1-5488-663C-8790F994F6C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38834" y="1979004"/>
            <a:ext cx="6902903" cy="92412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Java language</a:t>
            </a:r>
          </a:p>
        </p:txBody>
      </p:sp>
      <p:sp>
        <p:nvSpPr>
          <p:cNvPr id="15" name="Subtitle 7">
            <a:extLst>
              <a:ext uri="{FF2B5EF4-FFF2-40B4-BE49-F238E27FC236}">
                <a16:creationId xmlns:a16="http://schemas.microsoft.com/office/drawing/2014/main" id="{8E0E059C-BD7B-AC72-2EFB-988053E3CE40}"/>
              </a:ext>
            </a:extLst>
          </p:cNvPr>
          <p:cNvSpPr txBox="1">
            <a:spLocks/>
          </p:cNvSpPr>
          <p:nvPr/>
        </p:nvSpPr>
        <p:spPr>
          <a:xfrm>
            <a:off x="5938834" y="3667924"/>
            <a:ext cx="6902903" cy="924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Apache Kafka</a:t>
            </a:r>
          </a:p>
        </p:txBody>
      </p:sp>
      <p:sp>
        <p:nvSpPr>
          <p:cNvPr id="18" name="Subtitle 7">
            <a:extLst>
              <a:ext uri="{FF2B5EF4-FFF2-40B4-BE49-F238E27FC236}">
                <a16:creationId xmlns:a16="http://schemas.microsoft.com/office/drawing/2014/main" id="{6E1DD8EC-4B6B-C4AC-4B09-E80077480CC8}"/>
              </a:ext>
            </a:extLst>
          </p:cNvPr>
          <p:cNvSpPr txBox="1">
            <a:spLocks/>
          </p:cNvSpPr>
          <p:nvPr/>
        </p:nvSpPr>
        <p:spPr>
          <a:xfrm>
            <a:off x="5938834" y="2748646"/>
            <a:ext cx="7294790" cy="7158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Spring Boot Framework &amp; Java Persistence API</a:t>
            </a:r>
          </a:p>
        </p:txBody>
      </p:sp>
      <p:sp>
        <p:nvSpPr>
          <p:cNvPr id="3" name="Subtitle 7">
            <a:extLst>
              <a:ext uri="{FF2B5EF4-FFF2-40B4-BE49-F238E27FC236}">
                <a16:creationId xmlns:a16="http://schemas.microsoft.com/office/drawing/2014/main" id="{08314625-60EB-64F4-29BE-E18726468778}"/>
              </a:ext>
            </a:extLst>
          </p:cNvPr>
          <p:cNvSpPr txBox="1">
            <a:spLocks/>
          </p:cNvSpPr>
          <p:nvPr/>
        </p:nvSpPr>
        <p:spPr>
          <a:xfrm>
            <a:off x="5960607" y="3310003"/>
            <a:ext cx="7294790" cy="7158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PostgreSQL</a:t>
            </a:r>
          </a:p>
        </p:txBody>
      </p:sp>
      <p:sp>
        <p:nvSpPr>
          <p:cNvPr id="7" name="Subtitle 7">
            <a:extLst>
              <a:ext uri="{FF2B5EF4-FFF2-40B4-BE49-F238E27FC236}">
                <a16:creationId xmlns:a16="http://schemas.microsoft.com/office/drawing/2014/main" id="{4AFA2E4E-ACC8-134A-F730-11D53A2A8653}"/>
              </a:ext>
            </a:extLst>
          </p:cNvPr>
          <p:cNvSpPr txBox="1">
            <a:spLocks/>
          </p:cNvSpPr>
          <p:nvPr/>
        </p:nvSpPr>
        <p:spPr>
          <a:xfrm>
            <a:off x="5938834" y="4229281"/>
            <a:ext cx="6902903" cy="924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SonarQube</a:t>
            </a:r>
          </a:p>
        </p:txBody>
      </p:sp>
      <p:sp>
        <p:nvSpPr>
          <p:cNvPr id="9" name="Subtitle 7">
            <a:extLst>
              <a:ext uri="{FF2B5EF4-FFF2-40B4-BE49-F238E27FC236}">
                <a16:creationId xmlns:a16="http://schemas.microsoft.com/office/drawing/2014/main" id="{9ECA50F1-A4D5-B398-C804-164530548DDD}"/>
              </a:ext>
            </a:extLst>
          </p:cNvPr>
          <p:cNvSpPr txBox="1">
            <a:spLocks/>
          </p:cNvSpPr>
          <p:nvPr/>
        </p:nvSpPr>
        <p:spPr>
          <a:xfrm>
            <a:off x="5960607" y="4805103"/>
            <a:ext cx="6902903" cy="924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GitHub API</a:t>
            </a:r>
          </a:p>
        </p:txBody>
      </p:sp>
    </p:spTree>
    <p:extLst>
      <p:ext uri="{BB962C8B-B14F-4D97-AF65-F5344CB8AC3E}">
        <p14:creationId xmlns:p14="http://schemas.microsoft.com/office/powerpoint/2010/main" val="2991890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A75F36-ECDE-BCBE-1967-1A0EC818C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7B7DA-E43D-0DD3-CE2F-B6FB4EA452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6843" y="942392"/>
            <a:ext cx="2612766" cy="599882"/>
          </a:xfrm>
        </p:spPr>
        <p:txBody>
          <a:bodyPr/>
          <a:lstStyle/>
          <a:p>
            <a:r>
              <a:rPr lang="en-US" dirty="0"/>
              <a:t>UNIT TESTING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E80C0C4-A5A4-9CE6-99D8-8BC3C7E2F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6843" y="1713754"/>
            <a:ext cx="6223713" cy="1974916"/>
          </a:xfrm>
        </p:spPr>
        <p:txBody>
          <a:bodyPr>
            <a:normAutofit/>
          </a:bodyPr>
          <a:lstStyle/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 dirty="0"/>
              <a:t>JUnit5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 dirty="0"/>
              <a:t>Mockito Framework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A7162C-3F1B-E3C6-3DC2-63C63CD37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A3C47D-3DB0-9701-1EB4-11616AE87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11</a:t>
            </a:fld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C58D64E4-F35B-AA6E-435B-1B212A0A641D}"/>
              </a:ext>
            </a:extLst>
          </p:cNvPr>
          <p:cNvSpPr txBox="1">
            <a:spLocks/>
          </p:cNvSpPr>
          <p:nvPr/>
        </p:nvSpPr>
        <p:spPr>
          <a:xfrm>
            <a:off x="1016843" y="2779103"/>
            <a:ext cx="3676455" cy="599882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kern="1200" cap="all" spc="150" baseline="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INTEGRATION  TESTING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5EFE149E-A903-963A-D79C-D3D4E2C87252}"/>
              </a:ext>
            </a:extLst>
          </p:cNvPr>
          <p:cNvSpPr txBox="1">
            <a:spLocks/>
          </p:cNvSpPr>
          <p:nvPr/>
        </p:nvSpPr>
        <p:spPr>
          <a:xfrm>
            <a:off x="1091843" y="3554965"/>
            <a:ext cx="6223713" cy="19749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 spc="5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 dirty="0"/>
              <a:t>Testing Isolation</a:t>
            </a:r>
          </a:p>
          <a:p>
            <a:pPr marL="228600" indent="-228600">
              <a:buFont typeface="Arial" panose="020B0604020202020204" pitchFamily="34" charset="0"/>
              <a:buChar char="•"/>
            </a:pPr>
            <a:r>
              <a:rPr lang="en-US" sz="2000" dirty="0" err="1"/>
              <a:t>WireMock</a:t>
            </a:r>
            <a:r>
              <a:rPr lang="en-US" sz="2000" dirty="0"/>
              <a:t> Framework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48F071-F64B-8C50-8A94-79ABABE53DBE}"/>
              </a:ext>
            </a:extLst>
          </p:cNvPr>
          <p:cNvSpPr/>
          <p:nvPr/>
        </p:nvSpPr>
        <p:spPr>
          <a:xfrm>
            <a:off x="4128699" y="4506807"/>
            <a:ext cx="7431930" cy="1660728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2BDCB969-AA99-4F0C-9432-CF1FCC6A54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8699" y="4508249"/>
            <a:ext cx="7637203" cy="1846659"/>
          </a:xfrm>
          <a:prstGeom prst="rect">
            <a:avLst/>
          </a:prstGeom>
          <a:solidFill>
            <a:schemeClr val="bg1"/>
          </a:solidFill>
          <a:ln>
            <a:gradFill flip="none" rotWithShape="1">
              <a:gsLst>
                <a:gs pos="0">
                  <a:schemeClr val="accent3">
                    <a:lumMod val="42000"/>
                    <a:lumOff val="58000"/>
                  </a:schemeClr>
                </a:gs>
                <a:gs pos="46000">
                  <a:schemeClr val="accent3">
                    <a:lumMod val="95000"/>
                    <a:lumOff val="5000"/>
                  </a:schemeClr>
                </a:gs>
                <a:gs pos="100000">
                  <a:schemeClr val="accent3">
                    <a:lumMod val="60000"/>
                  </a:schemeClr>
                </a:gs>
              </a:gsLst>
              <a:path path="circle">
                <a:fillToRect l="50000" t="130000" r="50000" b="-30000"/>
              </a:path>
              <a:tileRect/>
            </a:gradFill>
          </a:ln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private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WireMockServer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wireMockServer</a:t>
            </a:r>
            <a:r>
              <a:rPr kumimoji="0" lang="en-US" altLang="en-US" sz="9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;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kumimoji="0" lang="en-US" altLang="en-US" sz="1600" b="0" i="0" u="none" strike="noStrike" cap="none" normalizeH="0" baseline="0" dirty="0">
              <a:ln>
                <a:noFill/>
              </a:ln>
              <a:solidFill>
                <a:srgbClr val="C77DBB"/>
              </a:solidFill>
              <a:effectLst/>
              <a:latin typeface="JetBrains Mono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wireMockServer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=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CF8E6D"/>
                </a:solidFill>
                <a:effectLst/>
                <a:latin typeface="JetBrains Mono"/>
              </a:rPr>
              <a:t>new 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WireMockServer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WireMockConfiguration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        .</a:t>
            </a:r>
            <a:r>
              <a:rPr kumimoji="0" lang="en-US" altLang="en-US" sz="1600" b="0" i="1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options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            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1600" dirty="0">
                <a:solidFill>
                  <a:srgbClr val="BCBEC4"/>
                </a:solidFill>
                <a:latin typeface="JetBrains Mono"/>
              </a:rPr>
              <a:t>         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usingFilesUnderDirectory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"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github_integration_microservice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/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src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6AAB73"/>
                </a:solidFill>
                <a:effectLst/>
                <a:latin typeface="JetBrains Mono"/>
              </a:rPr>
              <a:t>/test/resources"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));</a:t>
            </a:r>
            <a:b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</a:b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C77DBB"/>
                </a:solidFill>
                <a:effectLst/>
                <a:latin typeface="JetBrains Mono"/>
              </a:rPr>
              <a:t>wireMockServer</a:t>
            </a:r>
            <a:r>
              <a:rPr kumimoji="0" lang="en-US" altLang="en-US" sz="1600" b="0" i="0" u="none" strike="noStrike" cap="none" normalizeH="0" baseline="0" dirty="0" err="1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.start</a:t>
            </a:r>
            <a:r>
              <a:rPr kumimoji="0" lang="en-US" altLang="en-US" sz="1600" b="0" i="0" u="none" strike="noStrike" cap="none" normalizeH="0" baseline="0" dirty="0">
                <a:ln>
                  <a:noFill/>
                </a:ln>
                <a:solidFill>
                  <a:srgbClr val="BCBEC4"/>
                </a:solidFill>
                <a:effectLst/>
                <a:latin typeface="JetBrains Mono"/>
              </a:rPr>
              <a:t>();</a:t>
            </a:r>
            <a:endParaRPr kumimoji="0" lang="en-US" altLang="en-US" sz="900" b="0" i="0" u="none" strike="noStrike" cap="none" normalizeH="0" baseline="0" dirty="0">
              <a:ln>
                <a:noFill/>
              </a:ln>
              <a:solidFill>
                <a:srgbClr val="BCBEC4"/>
              </a:solidFill>
              <a:effectLst/>
              <a:latin typeface="JetBrains Mono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985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063B6-6A6C-19DC-377D-F375784E5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1069182"/>
            <a:ext cx="5111750" cy="1204912"/>
          </a:xfrm>
        </p:spPr>
        <p:txBody>
          <a:bodyPr/>
          <a:lstStyle/>
          <a:p>
            <a:r>
              <a:rPr lang="en-US" dirty="0"/>
              <a:t>Starting the CKB application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7BDF4A6-DB65-BE03-717C-7BACD45E37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E2ED783-835D-25F9-3771-AA7DC008FE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12</a:t>
            </a:fld>
            <a:endParaRPr lang="en-US" dirty="0"/>
          </a:p>
        </p:txBody>
      </p:sp>
      <p:pic>
        <p:nvPicPr>
          <p:cNvPr id="8" name="1.LaunchingApp">
            <a:hlinkClick r:id="" action="ppaction://media"/>
            <a:extLst>
              <a:ext uri="{FF2B5EF4-FFF2-40B4-BE49-F238E27FC236}">
                <a16:creationId xmlns:a16="http://schemas.microsoft.com/office/drawing/2014/main" id="{36C3D0BF-CAAC-C331-3E51-1BDC0C03B7A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36914" y="2659225"/>
            <a:ext cx="5109029" cy="287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0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972E3-411C-4C19-1B2F-3C132AB1D3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36914" y="940027"/>
            <a:ext cx="5111750" cy="1204912"/>
          </a:xfrm>
        </p:spPr>
        <p:txBody>
          <a:bodyPr/>
          <a:lstStyle/>
          <a:p>
            <a:r>
              <a:rPr lang="en-US" dirty="0"/>
              <a:t>REGISTER AS A STUDENT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8BA9F-1540-92A0-A260-591DDBBA5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D66E6C-8407-9BE1-6D7E-E1B20BD12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7" name="2.RegisterStudent">
            <a:hlinkClick r:id="" action="ppaction://media"/>
            <a:extLst>
              <a:ext uri="{FF2B5EF4-FFF2-40B4-BE49-F238E27FC236}">
                <a16:creationId xmlns:a16="http://schemas.microsoft.com/office/drawing/2014/main" id="{FB8024A6-0B3A-75EE-3666-F0CA179C426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6245" y="2547257"/>
            <a:ext cx="5341257" cy="300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966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CE2A8B-0C4C-64C7-DA82-8B38FC4541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3414" y="778475"/>
            <a:ext cx="6391664" cy="1204912"/>
          </a:xfrm>
        </p:spPr>
        <p:txBody>
          <a:bodyPr>
            <a:normAutofit fontScale="90000"/>
          </a:bodyPr>
          <a:lstStyle/>
          <a:p>
            <a:r>
              <a:rPr lang="en-US" dirty="0"/>
              <a:t>REGISTRATION EDUCATOR</a:t>
            </a:r>
            <a:br>
              <a:rPr lang="en-US" dirty="0"/>
            </a:br>
            <a:r>
              <a:rPr lang="en-US" dirty="0"/>
              <a:t>CREATION TOURNAMENT AND BATTLE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7F876B-8A71-1F09-A300-1704DCCF18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F0031C-B0FB-AE5D-144E-CD5A680AC5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3" name="3.RegisterEducatorCreateT&amp;B">
            <a:hlinkClick r:id="" action="ppaction://media"/>
            <a:extLst>
              <a:ext uri="{FF2B5EF4-FFF2-40B4-BE49-F238E27FC236}">
                <a16:creationId xmlns:a16="http://schemas.microsoft.com/office/drawing/2014/main" id="{87100D83-4FBE-7163-6705-12C1DAF9C57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83308" y="2360645"/>
            <a:ext cx="5440784" cy="306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291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70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171239-C993-BB97-966A-097541A8ED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9439" y="1060257"/>
            <a:ext cx="5111750" cy="1204912"/>
          </a:xfrm>
        </p:spPr>
        <p:txBody>
          <a:bodyPr/>
          <a:lstStyle/>
          <a:p>
            <a:r>
              <a:rPr lang="en-US" dirty="0"/>
              <a:t>SUBSCRIPTION STUDENT TO TOURNAMENT AND BATTLE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205ADB-D997-6FD8-165C-0D96759007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3EA09F-0883-BC04-9D7B-A102DE0A6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15</a:t>
            </a:fld>
            <a:endParaRPr lang="en-US" dirty="0"/>
          </a:p>
        </p:txBody>
      </p:sp>
      <p:pic>
        <p:nvPicPr>
          <p:cNvPr id="6" name="4.SubscriptionStudentT&amp;B">
            <a:hlinkClick r:id="" action="ppaction://media"/>
            <a:extLst>
              <a:ext uri="{FF2B5EF4-FFF2-40B4-BE49-F238E27FC236}">
                <a16:creationId xmlns:a16="http://schemas.microsoft.com/office/drawing/2014/main" id="{E7693CD6-2CFB-5F65-0F82-7DB791A1B3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1406" y="2667843"/>
            <a:ext cx="5225143" cy="2939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55799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4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57738-6C2E-D741-19CC-30379E39BB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0443" y="734737"/>
            <a:ext cx="5766513" cy="1204912"/>
          </a:xfrm>
        </p:spPr>
        <p:txBody>
          <a:bodyPr/>
          <a:lstStyle/>
          <a:p>
            <a:r>
              <a:rPr lang="en-US" dirty="0"/>
              <a:t>CREATE GITHUB REPOSITORY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4EB0039-7EFE-267E-90F3-C21E4C754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C0F2BEB-735C-E06E-F050-23F615F8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16</a:t>
            </a:fld>
            <a:endParaRPr lang="en-US" dirty="0"/>
          </a:p>
        </p:txBody>
      </p:sp>
      <p:pic>
        <p:nvPicPr>
          <p:cNvPr id="6" name="5.CreateGitHubRepo">
            <a:hlinkClick r:id="" action="ppaction://media"/>
            <a:extLst>
              <a:ext uri="{FF2B5EF4-FFF2-40B4-BE49-F238E27FC236}">
                <a16:creationId xmlns:a16="http://schemas.microsoft.com/office/drawing/2014/main" id="{63B8757D-08D9-2F0A-0DC2-42FA5F6080E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08921" y="2444620"/>
            <a:ext cx="5402425" cy="3038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22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C1727-04E8-5F2D-D37B-5C99B2E353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882569"/>
            <a:ext cx="5111750" cy="1204912"/>
          </a:xfrm>
        </p:spPr>
        <p:txBody>
          <a:bodyPr/>
          <a:lstStyle/>
          <a:p>
            <a:r>
              <a:rPr lang="en-US" dirty="0"/>
              <a:t>Push code </a:t>
            </a:r>
            <a:r>
              <a:rPr lang="en-US" dirty="0" err="1"/>
              <a:t>github</a:t>
            </a:r>
            <a:br>
              <a:rPr lang="en-US" dirty="0"/>
            </a:br>
            <a:r>
              <a:rPr lang="en-US" dirty="0"/>
              <a:t>score computation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1E66A8-A2B9-93EF-DC8E-E2FB816BA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3E2E8C4-FF38-531C-178F-052D3C4BF5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17</a:t>
            </a:fld>
            <a:endParaRPr lang="en-US" dirty="0"/>
          </a:p>
        </p:txBody>
      </p:sp>
      <p:pic>
        <p:nvPicPr>
          <p:cNvPr id="3" name="6.PushCodeGHCalculationScore">
            <a:hlinkClick r:id="" action="ppaction://media"/>
            <a:extLst>
              <a:ext uri="{FF2B5EF4-FFF2-40B4-BE49-F238E27FC236}">
                <a16:creationId xmlns:a16="http://schemas.microsoft.com/office/drawing/2014/main" id="{E5305D59-7A78-F285-91BB-9222FB03DF1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69117" y="2547257"/>
            <a:ext cx="5175380" cy="2911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0335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87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97C2A-5B79-94BC-6868-0AEF045B3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4722" y="1047329"/>
            <a:ext cx="5337305" cy="1204912"/>
          </a:xfrm>
        </p:spPr>
        <p:txBody>
          <a:bodyPr>
            <a:normAutofit/>
          </a:bodyPr>
          <a:lstStyle/>
          <a:p>
            <a:r>
              <a:rPr lang="en-US" dirty="0"/>
              <a:t>END OF BATTLE</a:t>
            </a:r>
            <a:br>
              <a:rPr lang="en-US" dirty="0"/>
            </a:br>
            <a:r>
              <a:rPr lang="en-US" dirty="0"/>
              <a:t>UPDATE TOURNAMENT SCORE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0B3611-CC74-EF46-FFEA-A3C731DA48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61CA7-1B89-9771-0559-ED25DCF5BB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9DFD55-3C28-40EF-9E31-A92D2E4017FF}" type="slidenum">
              <a:rPr lang="en-US" smtClean="0"/>
              <a:pPr/>
              <a:t>18</a:t>
            </a:fld>
            <a:endParaRPr lang="en-US" dirty="0"/>
          </a:p>
        </p:txBody>
      </p:sp>
      <p:pic>
        <p:nvPicPr>
          <p:cNvPr id="3" name="7.EndofBattleUpdateTournamentScore">
            <a:hlinkClick r:id="" action="ppaction://media"/>
            <a:extLst>
              <a:ext uri="{FF2B5EF4-FFF2-40B4-BE49-F238E27FC236}">
                <a16:creationId xmlns:a16="http://schemas.microsoft.com/office/drawing/2014/main" id="{2876EF6F-D61B-85A6-DBAE-F76FEB21D5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5879" y="2715209"/>
            <a:ext cx="4976327" cy="2799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872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4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40014-73D5-419B-8867-972BB18D5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06892" y="2766218"/>
            <a:ext cx="5303708" cy="1325563"/>
          </a:xfrm>
        </p:spPr>
        <p:txBody>
          <a:bodyPr/>
          <a:lstStyle/>
          <a:p>
            <a:r>
              <a:rPr lang="en-US" dirty="0"/>
              <a:t>THANKS FOR THE ATTENTION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05F172A-5D5D-43CD-A187-DA0D303F4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396FFDC-ADE8-4009-A466-A81787258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37801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EF5859-10C9-4588-9727-B9362E26C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3500" y="1020445"/>
            <a:ext cx="2895600" cy="1325563"/>
          </a:xfrm>
        </p:spPr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71D7E5-EF66-4BCD-8DAA-E9061157F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500" y="2645523"/>
            <a:ext cx="3686370" cy="3411310"/>
          </a:xfrm>
        </p:spPr>
        <p:txBody>
          <a:bodyPr>
            <a:normAutofit/>
          </a:bodyPr>
          <a:lstStyle/>
          <a:p>
            <a:r>
              <a:rPr lang="en-US" sz="1600" dirty="0"/>
              <a:t>Goals</a:t>
            </a:r>
          </a:p>
          <a:p>
            <a:r>
              <a:rPr lang="en-US" sz="1600" dirty="0"/>
              <a:t>Functional Requirements</a:t>
            </a:r>
          </a:p>
          <a:p>
            <a:r>
              <a:rPr lang="en-US" sz="1600" dirty="0"/>
              <a:t>Major Use Cases</a:t>
            </a:r>
          </a:p>
          <a:p>
            <a:r>
              <a:rPr lang="en-US" sz="1600" dirty="0"/>
              <a:t>Architecture</a:t>
            </a:r>
          </a:p>
          <a:p>
            <a:r>
              <a:rPr lang="en-US" sz="1600" dirty="0"/>
              <a:t>Patterns</a:t>
            </a:r>
          </a:p>
          <a:p>
            <a:r>
              <a:rPr lang="en-US" sz="1600" dirty="0"/>
              <a:t>Unit and Integration Testing</a:t>
            </a:r>
          </a:p>
          <a:p>
            <a:r>
              <a:rPr lang="en-US" sz="1600" dirty="0"/>
              <a:t>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C19884-873C-4D13-BE6D-318CF07B0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669886" y="6356349"/>
            <a:ext cx="2482842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991F00-87A7-45A6-8029-B097FA7249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5536305" y="6356350"/>
            <a:ext cx="987552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32195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731C-311B-46F7-A865-6C3AF6B09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075" y="2276669"/>
            <a:ext cx="2612766" cy="599882"/>
          </a:xfrm>
        </p:spPr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5232F9-FD00-464A-9F17-619C91AEF8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4399" y="3118139"/>
            <a:ext cx="5868793" cy="2181649"/>
          </a:xfrm>
        </p:spPr>
        <p:txBody>
          <a:bodyPr>
            <a:normAutofit fontScale="92500" lnSpcReduction="1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NimbusRomNo9L-Regu"/>
              </a:rPr>
              <a:t>The system allows students to practice and improve their coding skills by developing solutions to code kata battles.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NimbusRomNo9L-Regu"/>
              </a:rPr>
              <a:t>The system provides to educators a platform to publish code kata battles and easily manage tournaments and battles for students.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0" i="0" dirty="0">
                <a:solidFill>
                  <a:srgbClr val="000000"/>
                </a:solidFill>
                <a:effectLst/>
                <a:latin typeface="NimbusRomNo9L-Regu"/>
              </a:rPr>
              <a:t>The system makes the task of coding battles’ solutions as fun as possible, introducing elements like competitiveness, rankings, teamwork and badges (or rewards)</a:t>
            </a:r>
            <a:r>
              <a:rPr lang="en-US" sz="1200" b="0" i="0" dirty="0">
                <a:solidFill>
                  <a:srgbClr val="000000"/>
                </a:solidFill>
                <a:effectLst/>
                <a:latin typeface="NimbusRomNo9L-Regu"/>
              </a:rPr>
              <a:t>.</a:t>
            </a:r>
            <a:br>
              <a:rPr lang="en-US" sz="800" dirty="0"/>
            </a:br>
            <a:endParaRPr lang="en-US" sz="8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51ED20-04D4-4894-B0C2-9C541A61A7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63800" y="6356350"/>
            <a:ext cx="3479800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C1787E-7110-4989-B0B8-DD4E0ACC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15163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4A2CD4-732A-43E4-BCB9-CBA2055E0A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698" y="1371285"/>
            <a:ext cx="6696075" cy="1909763"/>
          </a:xfrm>
        </p:spPr>
        <p:txBody>
          <a:bodyPr/>
          <a:lstStyle/>
          <a:p>
            <a:r>
              <a:rPr lang="en-US" dirty="0"/>
              <a:t>FUNCTIONAL REQUIREMENTS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55A49C-96F4-440D-B89E-A0AE94F7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3699" y="6356350"/>
            <a:ext cx="2543175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A39FA3-9AE3-4689-A469-B7D2DFCCC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658350" y="6356350"/>
            <a:ext cx="169545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0D567CB-0F97-09F9-8033-60EA8D6183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41698" y="3066217"/>
            <a:ext cx="6902903" cy="924128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tx1"/>
                </a:solidFill>
              </a:rPr>
              <a:t>The system should allow students and educators to log in the platform using their GitHub account</a:t>
            </a:r>
          </a:p>
        </p:txBody>
      </p:sp>
      <p:sp>
        <p:nvSpPr>
          <p:cNvPr id="15" name="Subtitle 7">
            <a:extLst>
              <a:ext uri="{FF2B5EF4-FFF2-40B4-BE49-F238E27FC236}">
                <a16:creationId xmlns:a16="http://schemas.microsoft.com/office/drawing/2014/main" id="{9AD40879-33AD-C66C-5FF5-37D9F7535082}"/>
              </a:ext>
            </a:extLst>
          </p:cNvPr>
          <p:cNvSpPr txBox="1">
            <a:spLocks/>
          </p:cNvSpPr>
          <p:nvPr/>
        </p:nvSpPr>
        <p:spPr>
          <a:xfrm>
            <a:off x="4741698" y="4554241"/>
            <a:ext cx="6902903" cy="9241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The system should notify students when a new tournament is created on the CKB platform and when it is closed</a:t>
            </a:r>
          </a:p>
        </p:txBody>
      </p:sp>
      <p:sp>
        <p:nvSpPr>
          <p:cNvPr id="16" name="Subtitle 7">
            <a:extLst>
              <a:ext uri="{FF2B5EF4-FFF2-40B4-BE49-F238E27FC236}">
                <a16:creationId xmlns:a16="http://schemas.microsoft.com/office/drawing/2014/main" id="{76B8B167-124C-3AB1-B05F-7396DDBF3BBE}"/>
              </a:ext>
            </a:extLst>
          </p:cNvPr>
          <p:cNvSpPr txBox="1">
            <a:spLocks/>
          </p:cNvSpPr>
          <p:nvPr/>
        </p:nvSpPr>
        <p:spPr>
          <a:xfrm>
            <a:off x="4741697" y="5486715"/>
            <a:ext cx="7294790" cy="7158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The system manages all the interactions with the GitHub platform to allow students to submit their code solutions through GitHub</a:t>
            </a:r>
          </a:p>
        </p:txBody>
      </p:sp>
      <p:sp>
        <p:nvSpPr>
          <p:cNvPr id="18" name="Subtitle 7">
            <a:extLst>
              <a:ext uri="{FF2B5EF4-FFF2-40B4-BE49-F238E27FC236}">
                <a16:creationId xmlns:a16="http://schemas.microsoft.com/office/drawing/2014/main" id="{1F3016C2-DDD2-9EA7-8A17-349E2CE8510C}"/>
              </a:ext>
            </a:extLst>
          </p:cNvPr>
          <p:cNvSpPr txBox="1">
            <a:spLocks/>
          </p:cNvSpPr>
          <p:nvPr/>
        </p:nvSpPr>
        <p:spPr>
          <a:xfrm>
            <a:off x="4741697" y="4021787"/>
            <a:ext cx="7294790" cy="7158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bg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dirty="0">
                <a:solidFill>
                  <a:schemeClr val="tx1"/>
                </a:solidFill>
              </a:rPr>
              <a:t>Educators can create tournaments and battles, and students to subscribe to them</a:t>
            </a:r>
          </a:p>
        </p:txBody>
      </p:sp>
    </p:spTree>
    <p:extLst>
      <p:ext uri="{BB962C8B-B14F-4D97-AF65-F5344CB8AC3E}">
        <p14:creationId xmlns:p14="http://schemas.microsoft.com/office/powerpoint/2010/main" val="7443797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D0E59-4C68-4F87-9821-23C69713D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5156" y="1871891"/>
            <a:ext cx="8421688" cy="1325563"/>
          </a:xfrm>
        </p:spPr>
        <p:txBody>
          <a:bodyPr/>
          <a:lstStyle/>
          <a:p>
            <a:r>
              <a:rPr lang="en-US" dirty="0"/>
              <a:t>MAJOR USE CASES</a:t>
            </a:r>
          </a:p>
        </p:txBody>
      </p:sp>
      <p:sp>
        <p:nvSpPr>
          <p:cNvPr id="57" name="Footer Placeholder 56">
            <a:extLst>
              <a:ext uri="{FF2B5EF4-FFF2-40B4-BE49-F238E27FC236}">
                <a16:creationId xmlns:a16="http://schemas.microsoft.com/office/drawing/2014/main" id="{3A38BE84-957B-46B9-A315-4B5064DFF1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8" name="Slide Number Placeholder 57">
            <a:extLst>
              <a:ext uri="{FF2B5EF4-FFF2-40B4-BE49-F238E27FC236}">
                <a16:creationId xmlns:a16="http://schemas.microsoft.com/office/drawing/2014/main" id="{E1900601-8B04-4FF3-B06F-6BEFAC655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9DFD55-3C28-40EF-9E31-A92D2E4017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26" name="TextBox 325">
            <a:extLst>
              <a:ext uri="{FF2B5EF4-FFF2-40B4-BE49-F238E27FC236}">
                <a16:creationId xmlns:a16="http://schemas.microsoft.com/office/drawing/2014/main" id="{714B5AF0-EE75-7BE8-ECB5-98A828FD50FA}"/>
              </a:ext>
            </a:extLst>
          </p:cNvPr>
          <p:cNvSpPr txBox="1"/>
          <p:nvPr/>
        </p:nvSpPr>
        <p:spPr>
          <a:xfrm>
            <a:off x="3047223" y="3429000"/>
            <a:ext cx="609755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800" dirty="0"/>
              <a:t>Highlight the most relevant use cases of the software application to show its major functionalities.</a:t>
            </a:r>
          </a:p>
        </p:txBody>
      </p:sp>
    </p:spTree>
    <p:extLst>
      <p:ext uri="{BB962C8B-B14F-4D97-AF65-F5344CB8AC3E}">
        <p14:creationId xmlns:p14="http://schemas.microsoft.com/office/powerpoint/2010/main" val="40550799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93DB88-62DD-4C41-977F-D59BEF14E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3055" y="5882644"/>
            <a:ext cx="4082142" cy="585788"/>
          </a:xfrm>
        </p:spPr>
        <p:txBody>
          <a:bodyPr/>
          <a:lstStyle/>
          <a:p>
            <a:r>
              <a:rPr lang="en-US" dirty="0"/>
              <a:t>Use cases outline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F37E83-2D8B-42EF-A2C4-5D2BBDB1F05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-464585" y="1472985"/>
            <a:ext cx="2141764" cy="514350"/>
          </a:xfrm>
        </p:spPr>
        <p:txBody>
          <a:bodyPr/>
          <a:lstStyle/>
          <a:p>
            <a:r>
              <a:rPr lang="en-US" dirty="0"/>
              <a:t>UC1 &amp; UC2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D77839-2CFD-4BC8-85DA-9EE69CCE1B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214" y="2514526"/>
            <a:ext cx="2141764" cy="514350"/>
          </a:xfrm>
        </p:spPr>
        <p:txBody>
          <a:bodyPr/>
          <a:lstStyle/>
          <a:p>
            <a:r>
              <a:rPr lang="en-US" dirty="0"/>
              <a:t>UC3 &amp; UC4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E386FF-C90F-4484-A843-D4BA75FFF00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338556" y="3660422"/>
            <a:ext cx="2141764" cy="514350"/>
          </a:xfrm>
        </p:spPr>
        <p:txBody>
          <a:bodyPr/>
          <a:lstStyle/>
          <a:p>
            <a:r>
              <a:rPr lang="en-US" dirty="0"/>
              <a:t>UC6 &amp; UC7 &amp; UC8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30780D1-5C1B-411C-81ED-7B9970FCBF8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1828800" y="4745677"/>
            <a:ext cx="2329026" cy="514350"/>
          </a:xfrm>
        </p:spPr>
        <p:txBody>
          <a:bodyPr>
            <a:normAutofit fontScale="92500"/>
          </a:bodyPr>
          <a:lstStyle/>
          <a:p>
            <a:r>
              <a:rPr lang="en-US" dirty="0"/>
              <a:t>UC9 &amp; UC10 &amp; UC11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BE7D8B-D1CD-44C0-AD2D-2ABA67684E9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01537" y="1525847"/>
            <a:ext cx="5102680" cy="1010842"/>
          </a:xfrm>
        </p:spPr>
        <p:txBody>
          <a:bodyPr>
            <a:normAutofit/>
          </a:bodyPr>
          <a:lstStyle/>
          <a:p>
            <a:r>
              <a:rPr lang="en-US" sz="2000" dirty="0"/>
              <a:t>Login and registration of users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8C2F0B15-120C-423F-8EE5-F303B19D5CC5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20342" y="2596460"/>
            <a:ext cx="5102680" cy="1010842"/>
          </a:xfrm>
        </p:spPr>
        <p:txBody>
          <a:bodyPr>
            <a:normAutofit/>
          </a:bodyPr>
          <a:lstStyle/>
          <a:p>
            <a:r>
              <a:rPr lang="en-US" sz="2000" dirty="0"/>
              <a:t>Creation of tournament and battle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00D2644-F516-41F1-A88D-93673EA209A4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492962" y="3693406"/>
            <a:ext cx="6963405" cy="1010842"/>
          </a:xfrm>
        </p:spPr>
        <p:txBody>
          <a:bodyPr>
            <a:normAutofit/>
          </a:bodyPr>
          <a:lstStyle/>
          <a:p>
            <a:r>
              <a:rPr lang="en-US" sz="2000" dirty="0"/>
              <a:t>Subscribe to a tournament and to a battle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405A1F0-98C1-4B11-8D9A-3C009ADC44D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069578" y="4745677"/>
            <a:ext cx="5786565" cy="1010842"/>
          </a:xfrm>
        </p:spPr>
        <p:txBody>
          <a:bodyPr>
            <a:normAutofit/>
          </a:bodyPr>
          <a:lstStyle/>
          <a:p>
            <a:r>
              <a:rPr lang="en-US" sz="2000" dirty="0"/>
              <a:t>GitHub interaction</a:t>
            </a:r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CD3D67B7-A821-49FC-94BE-19EDE9D31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49143" y="6356350"/>
            <a:ext cx="3775981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C8D6D0E8-3983-4B7D-ADB2-077E17AD3B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10874" y="6356350"/>
            <a:ext cx="542925" cy="365125"/>
          </a:xfrm>
        </p:spPr>
        <p:txBody>
          <a:bodyPr/>
          <a:lstStyle/>
          <a:p>
            <a:r>
              <a:rPr lang="en-US" dirty="0"/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32104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F1EDE-5423-435C-B149-87AB1BC22B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4906" y="1446245"/>
            <a:ext cx="4179570" cy="1524735"/>
          </a:xfrm>
        </p:spPr>
        <p:txBody>
          <a:bodyPr/>
          <a:lstStyle/>
          <a:p>
            <a:r>
              <a:rPr lang="en-US" dirty="0"/>
              <a:t>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64C29E-DF30-4DC6-AB95-2016F9A703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74906" y="3323138"/>
            <a:ext cx="4179570" cy="2163262"/>
          </a:xfrm>
        </p:spPr>
        <p:txBody>
          <a:bodyPr>
            <a:normAutofit/>
          </a:bodyPr>
          <a:lstStyle/>
          <a:p>
            <a:r>
              <a:rPr lang="en-US" sz="1800" dirty="0"/>
              <a:t>Microservices</a:t>
            </a:r>
          </a:p>
          <a:p>
            <a:r>
              <a:rPr lang="en-US" sz="1800" dirty="0"/>
              <a:t>Three-tier Web Application</a:t>
            </a:r>
          </a:p>
          <a:p>
            <a:r>
              <a:rPr lang="en-US" sz="1800" dirty="0"/>
              <a:t>Event-Driven Architecture</a:t>
            </a:r>
          </a:p>
          <a:p>
            <a:r>
              <a:rPr lang="en-US" sz="1800" dirty="0"/>
              <a:t>Shared Database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90FA1B-5022-47AB-A0AE-8F5C57979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127D99-645F-4FCF-9573-FDFE2A344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r>
              <a:rPr lang="en-US" dirty="0"/>
              <a:t>7</a:t>
            </a:r>
          </a:p>
        </p:txBody>
      </p:sp>
    </p:spTree>
    <p:extLst>
      <p:ext uri="{BB962C8B-B14F-4D97-AF65-F5344CB8AC3E}">
        <p14:creationId xmlns:p14="http://schemas.microsoft.com/office/powerpoint/2010/main" val="1969787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1A3EA5-D023-324D-173B-D4AEEFCD4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46D9E8-E591-E79D-A604-A72ED3336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US" dirty="0"/>
              <a:t>8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14B6A025-68B5-C9A0-5305-07920DA82B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194" t="3129" r="5229" b="15918"/>
          <a:stretch/>
        </p:blipFill>
        <p:spPr>
          <a:xfrm>
            <a:off x="2867607" y="0"/>
            <a:ext cx="6456785" cy="6467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5739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F895A9-E672-A966-3DC1-DA3D4DC9BEC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591B83-45CF-7F36-088D-D8983FD2AE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918718" y="1503769"/>
            <a:ext cx="4179570" cy="1524735"/>
          </a:xfrm>
        </p:spPr>
        <p:txBody>
          <a:bodyPr/>
          <a:lstStyle/>
          <a:p>
            <a:r>
              <a:rPr lang="en-US" dirty="0"/>
              <a:t>PATTERNS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B323CF4-4F53-4AD5-B274-06C56F5A34E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18718" y="3429000"/>
            <a:ext cx="4179570" cy="1357603"/>
          </a:xfrm>
        </p:spPr>
        <p:txBody>
          <a:bodyPr>
            <a:normAutofit/>
          </a:bodyPr>
          <a:lstStyle/>
          <a:p>
            <a:r>
              <a:rPr lang="en-US" sz="1800" dirty="0"/>
              <a:t>Restful APIs</a:t>
            </a:r>
          </a:p>
          <a:p>
            <a:r>
              <a:rPr lang="en-US" sz="1800" dirty="0"/>
              <a:t>Model-View-Controller pattern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8FA11-DE4B-A5B5-61A1-6DFCA0CAB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79721" y="6356350"/>
            <a:ext cx="2661557" cy="365125"/>
          </a:xfrm>
        </p:spPr>
        <p:txBody>
          <a:bodyPr/>
          <a:lstStyle/>
          <a:p>
            <a:r>
              <a:rPr lang="en-US" dirty="0"/>
              <a:t>CODE KATA BATTLE PROJECT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43C2B-82AA-1E99-D00B-9B04E86CA7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579428" y="6356350"/>
            <a:ext cx="1774371" cy="365125"/>
          </a:xfrm>
        </p:spPr>
        <p:txBody>
          <a:bodyPr/>
          <a:lstStyle/>
          <a:p>
            <a:r>
              <a:rPr lang="en-US" dirty="0"/>
              <a:t>9</a:t>
            </a:r>
          </a:p>
        </p:txBody>
      </p:sp>
    </p:spTree>
    <p:extLst>
      <p:ext uri="{BB962C8B-B14F-4D97-AF65-F5344CB8AC3E}">
        <p14:creationId xmlns:p14="http://schemas.microsoft.com/office/powerpoint/2010/main" val="14865026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49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E9E6DF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56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nimalist presentation" id="{11346FDE-2DA4-453A-ACF7-41117CE5C235}" vid="{A628C74B-DC45-4C37-9A15-B37206CA45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  <Background xmlns="71af3243-3dd4-4a8d-8c0d-dd76da1f02a5">false</Background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C7F809-A434-4A8D-A127-1C50C2DB3890}">
  <ds:schemaRefs>
    <ds:schemaRef ds:uri="http://purl.org/dc/elements/1.1/"/>
    <ds:schemaRef ds:uri="http://www.w3.org/XML/1998/namespace"/>
    <ds:schemaRef ds:uri="230e9df3-be65-4c73-a93b-d1236ebd677e"/>
    <ds:schemaRef ds:uri="http://schemas.microsoft.com/office/2006/metadata/properties"/>
    <ds:schemaRef ds:uri="16c05727-aa75-4e4a-9b5f-8a80a1165891"/>
    <ds:schemaRef ds:uri="http://schemas.microsoft.com/office/2006/documentManagement/types"/>
    <ds:schemaRef ds:uri="http://purl.org/dc/dcmitype/"/>
    <ds:schemaRef ds:uri="http://schemas.microsoft.com/office/infopath/2007/PartnerControls"/>
    <ds:schemaRef ds:uri="71af3243-3dd4-4a8d-8c0d-dd76da1f02a5"/>
    <ds:schemaRef ds:uri="http://schemas.openxmlformats.org/package/2006/metadata/core-properties"/>
    <ds:schemaRef ds:uri="http://schemas.microsoft.com/sharepoint/v3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BD5826B4-4DD2-4A9B-8D6D-E91CF9C2316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6EE1E-660B-46C6-AC21-8E505FB9574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{553546CE-3495-438C-BC72-557A757CCC94}tf67328976_win32</Template>
  <TotalTime>1450</TotalTime>
  <Words>443</Words>
  <Application>Microsoft Office PowerPoint</Application>
  <PresentationFormat>Widescreen</PresentationFormat>
  <Paragraphs>104</Paragraphs>
  <Slides>19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JetBrains Mono</vt:lpstr>
      <vt:lpstr>NimbusRomNo9L-Regu</vt:lpstr>
      <vt:lpstr>Tenorite</vt:lpstr>
      <vt:lpstr>Office Theme</vt:lpstr>
      <vt:lpstr>Code Kata battle project</vt:lpstr>
      <vt:lpstr>Outline</vt:lpstr>
      <vt:lpstr>Goals</vt:lpstr>
      <vt:lpstr>FUNCTIONAL REQUIREMENTS</vt:lpstr>
      <vt:lpstr>MAJOR USE CASES</vt:lpstr>
      <vt:lpstr>Use cases outline</vt:lpstr>
      <vt:lpstr>ARCHITECTURE</vt:lpstr>
      <vt:lpstr>PowerPoint Presentation</vt:lpstr>
      <vt:lpstr>PATTERNS</vt:lpstr>
      <vt:lpstr>IMPLEMENTATION</vt:lpstr>
      <vt:lpstr>UNIT TESTING</vt:lpstr>
      <vt:lpstr>Starting the CKB application</vt:lpstr>
      <vt:lpstr>REGISTER AS A STUDENT</vt:lpstr>
      <vt:lpstr>REGISTRATION EDUCATOR CREATION TOURNAMENT AND BATTLE</vt:lpstr>
      <vt:lpstr>SUBSCRIPTION STUDENT TO TOURNAMENT AND BATTLE</vt:lpstr>
      <vt:lpstr>CREATE GITHUB REPOSITORY</vt:lpstr>
      <vt:lpstr>Push code github score computation</vt:lpstr>
      <vt:lpstr>END OF BATTLE UPDATE TOURNAMENT SCORE</vt:lpstr>
      <vt:lpstr>THANKS FOR THE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Code Kata battle project</dc:title>
  <dc:creator>Matteo Sissa</dc:creator>
  <cp:lastModifiedBy>Matteo Sissa</cp:lastModifiedBy>
  <cp:revision>6</cp:revision>
  <dcterms:created xsi:type="dcterms:W3CDTF">2024-02-12T16:53:28Z</dcterms:created>
  <dcterms:modified xsi:type="dcterms:W3CDTF">2025-12-09T10:01:20Z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